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9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spreadsheets/d/1Kjhmq2eIrNRImS9Unun1AnME2RauY66q/edit?usp=sharing&amp;ouid=114713838330981665095&amp;rtpof=true&amp;sd=true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75B3B-08B9-4FDA-95AD-A8DDEF515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38154"/>
            <a:ext cx="8991600" cy="1645920"/>
          </a:xfrm>
        </p:spPr>
        <p:txBody>
          <a:bodyPr>
            <a:normAutofit/>
          </a:bodyPr>
          <a:lstStyle/>
          <a:p>
            <a:pPr algn="l"/>
            <a:r>
              <a:rPr lang="en-US" sz="5400" dirty="0">
                <a:latin typeface="Century Gothic" panose="020B0502020202020204" pitchFamily="34" charset="0"/>
              </a:rPr>
              <a:t>Product review 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B62EF3-9B9E-43E5-833D-8F1FB15EA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284074"/>
            <a:ext cx="3641558" cy="1239894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Century Gothic" panose="020B0502020202020204" pitchFamily="34" charset="0"/>
              </a:rPr>
              <a:t>User manual</a:t>
            </a:r>
          </a:p>
        </p:txBody>
      </p:sp>
    </p:spTree>
    <p:extLst>
      <p:ext uri="{BB962C8B-B14F-4D97-AF65-F5344CB8AC3E}">
        <p14:creationId xmlns:p14="http://schemas.microsoft.com/office/powerpoint/2010/main" val="3839239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2E210-F4FC-4F3C-8F36-DB6C1FB7D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729728" cy="118872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Calculating coherence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3CC30F-77A3-4031-8EDC-C968F8CD0E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188720"/>
            <a:ext cx="7787471" cy="56692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358ACD-A093-4262-883D-090E0F679C58}"/>
              </a:ext>
            </a:extLst>
          </p:cNvPr>
          <p:cNvSpPr txBox="1"/>
          <p:nvPr/>
        </p:nvSpPr>
        <p:spPr>
          <a:xfrm>
            <a:off x="7787470" y="1188720"/>
            <a:ext cx="44045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After that you need to calculate coherence of the data by clicking the ‘calculate coherence’ button</a:t>
            </a:r>
          </a:p>
        </p:txBody>
      </p:sp>
    </p:spTree>
    <p:extLst>
      <p:ext uri="{BB962C8B-B14F-4D97-AF65-F5344CB8AC3E}">
        <p14:creationId xmlns:p14="http://schemas.microsoft.com/office/powerpoint/2010/main" val="3614403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E208-2CCF-4895-B823-9FCE5D0CF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729728" cy="118872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visualizing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A5A2FF-B3B2-49C3-84D5-2402489AD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188720"/>
            <a:ext cx="7681209" cy="56692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A5AF19-0A2F-4958-96BB-8E3BDDF526ED}"/>
              </a:ext>
            </a:extLst>
          </p:cNvPr>
          <p:cNvSpPr txBox="1"/>
          <p:nvPr/>
        </p:nvSpPr>
        <p:spPr>
          <a:xfrm>
            <a:off x="7729728" y="1188720"/>
            <a:ext cx="4462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Then in the last step, you can visualize the data by clicking the ‘visualize data’ button which will show the most frequent key words in the data</a:t>
            </a:r>
          </a:p>
        </p:txBody>
      </p:sp>
    </p:spTree>
    <p:extLst>
      <p:ext uri="{BB962C8B-B14F-4D97-AF65-F5344CB8AC3E}">
        <p14:creationId xmlns:p14="http://schemas.microsoft.com/office/powerpoint/2010/main" val="1776610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 vid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DAC49DAB-FB9F-4C6C-8A2E-7D0DDEAFCB3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781" cy="6858000"/>
          </a:xfrm>
        </p:spPr>
      </p:pic>
    </p:spTree>
    <p:extLst>
      <p:ext uri="{BB962C8B-B14F-4D97-AF65-F5344CB8AC3E}">
        <p14:creationId xmlns:p14="http://schemas.microsoft.com/office/powerpoint/2010/main" val="2289493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B201C-7993-4E87-A932-A26C51132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46507"/>
            <a:ext cx="7729728" cy="1188720"/>
          </a:xfrm>
        </p:spPr>
        <p:txBody>
          <a:bodyPr/>
          <a:lstStyle/>
          <a:p>
            <a:r>
              <a:rPr lang="en-US" dirty="0"/>
              <a:t>User toolkit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89D49-9C77-468B-872E-50CB4889BA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35227"/>
            <a:ext cx="7881870" cy="310198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  <a:hlinkClick r:id="rId2"/>
              </a:rPr>
              <a:t>https://docs.google.com/spreadsheets/d/1Kjhmq2eIrNRImS9Unun1AnME2RauY66q/edit?usp=sharing&amp;ouid=114713838330981665095&amp;rtpof=true&amp;sd=true</a:t>
            </a:r>
            <a:endParaRPr lang="en-US" sz="2400" dirty="0">
              <a:latin typeface="Century Gothic" panose="020B0502020202020204" pitchFamily="34" charset="0"/>
            </a:endParaRPr>
          </a:p>
          <a:p>
            <a:endParaRPr lang="en-US" sz="2400" dirty="0">
              <a:latin typeface="Century Gothic" panose="020B0502020202020204" pitchFamily="34" charset="0"/>
            </a:endParaRPr>
          </a:p>
          <a:p>
            <a:r>
              <a:rPr lang="en-US" sz="2400" dirty="0">
                <a:latin typeface="Century Gothic" panose="020B0502020202020204" pitchFamily="34" charset="0"/>
              </a:rPr>
              <a:t>For any suggestions or bugs, please reach out to  Hayqa at m.ghafran@gmail.com</a:t>
            </a:r>
          </a:p>
        </p:txBody>
      </p:sp>
    </p:spTree>
    <p:extLst>
      <p:ext uri="{BB962C8B-B14F-4D97-AF65-F5344CB8AC3E}">
        <p14:creationId xmlns:p14="http://schemas.microsoft.com/office/powerpoint/2010/main" val="2274852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C3634-82DC-4C15-9266-BCF835FBD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entury Gothic" panose="020B0502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8185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D0CA5-8A45-41BB-BBCB-455A26E0F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3613"/>
            <a:ext cx="7729728" cy="1188720"/>
          </a:xfrm>
        </p:spPr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8101A-7B79-4520-8DF2-20280488E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734177"/>
            <a:ext cx="7729728" cy="3101983"/>
          </a:xfrm>
        </p:spPr>
        <p:txBody>
          <a:bodyPr/>
          <a:lstStyle/>
          <a:p>
            <a:r>
              <a:rPr lang="en-US" sz="1800" dirty="0">
                <a:latin typeface="Century Gothic" panose="020B0502020202020204" pitchFamily="34" charset="0"/>
              </a:rPr>
              <a:t>Acknowledgements</a:t>
            </a:r>
          </a:p>
          <a:p>
            <a:r>
              <a:rPr lang="en-US" dirty="0">
                <a:latin typeface="Century Gothic" panose="020B0502020202020204" pitchFamily="34" charset="0"/>
              </a:rPr>
              <a:t>I</a:t>
            </a:r>
            <a:r>
              <a:rPr lang="en-US" sz="1800" dirty="0">
                <a:latin typeface="Century Gothic" panose="020B0502020202020204" pitchFamily="34" charset="0"/>
              </a:rPr>
              <a:t>ntroduction</a:t>
            </a:r>
          </a:p>
          <a:p>
            <a:r>
              <a:rPr lang="en-US" sz="1800" dirty="0">
                <a:latin typeface="Century Gothic" panose="020B0502020202020204" pitchFamily="34" charset="0"/>
              </a:rPr>
              <a:t>About clevered internship</a:t>
            </a:r>
          </a:p>
          <a:p>
            <a:r>
              <a:rPr lang="en-US" sz="1800" dirty="0">
                <a:latin typeface="Century Gothic" panose="020B0502020202020204" pitchFamily="34" charset="0"/>
              </a:rPr>
              <a:t>About app</a:t>
            </a:r>
          </a:p>
          <a:p>
            <a:r>
              <a:rPr lang="en-US" sz="1800" dirty="0">
                <a:latin typeface="Century Gothic" panose="020B0502020202020204" pitchFamily="34" charset="0"/>
              </a:rPr>
              <a:t>How to use the app</a:t>
            </a:r>
          </a:p>
          <a:p>
            <a:r>
              <a:rPr lang="en-US" dirty="0">
                <a:latin typeface="Century Gothic" panose="020B0502020202020204" pitchFamily="34" charset="0"/>
              </a:rPr>
              <a:t>Demo video</a:t>
            </a:r>
          </a:p>
          <a:p>
            <a:r>
              <a:rPr lang="en-US" dirty="0">
                <a:latin typeface="Century Gothic" panose="020B0502020202020204" pitchFamily="34" charset="0"/>
              </a:rPr>
              <a:t>User toolkit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556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F413-33BA-4DDD-B1BE-728597E4F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88228"/>
            <a:ext cx="7729728" cy="118872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   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1156D-747C-4925-BCE1-CC9F0F8B6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76948"/>
            <a:ext cx="7729728" cy="310198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Thank you to everyone who helped me reach this far. My parents, teachers, and all the help from websites like Kaggle, etc.</a:t>
            </a:r>
          </a:p>
        </p:txBody>
      </p:sp>
    </p:spTree>
    <p:extLst>
      <p:ext uri="{BB962C8B-B14F-4D97-AF65-F5344CB8AC3E}">
        <p14:creationId xmlns:p14="http://schemas.microsoft.com/office/powerpoint/2010/main" val="3216399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F413-33BA-4DDD-B1BE-728597E4F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88228"/>
            <a:ext cx="7729728" cy="118872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1156D-747C-4925-BCE1-CC9F0F8B6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76948"/>
            <a:ext cx="7729728" cy="310198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My name is Hayqa Imran.</a:t>
            </a:r>
          </a:p>
          <a:p>
            <a:r>
              <a:rPr lang="en-US" sz="2800" dirty="0">
                <a:latin typeface="Century Gothic" panose="020B0502020202020204" pitchFamily="34" charset="0"/>
              </a:rPr>
              <a:t>I am 16 years old.</a:t>
            </a:r>
          </a:p>
          <a:p>
            <a:r>
              <a:rPr lang="en-US" sz="2800" dirty="0">
                <a:latin typeface="Century Gothic" panose="020B0502020202020204" pitchFamily="34" charset="0"/>
              </a:rPr>
              <a:t>I am about to finish 12</a:t>
            </a:r>
            <a:r>
              <a:rPr lang="en-US" sz="2800" baseline="30000" dirty="0">
                <a:latin typeface="Century Gothic" panose="020B0502020202020204" pitchFamily="34" charset="0"/>
              </a:rPr>
              <a:t>th</a:t>
            </a:r>
            <a:r>
              <a:rPr lang="en-US" sz="2800" dirty="0">
                <a:latin typeface="Century Gothic" panose="020B0502020202020204" pitchFamily="34" charset="0"/>
              </a:rPr>
              <a:t> grade this year.</a:t>
            </a:r>
          </a:p>
          <a:p>
            <a:endParaRPr lang="en-US" sz="2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871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F413-33BA-4DDD-B1BE-728597E4F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88228"/>
            <a:ext cx="7729728" cy="118872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About clevered internship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1156D-747C-4925-BCE1-CC9F0F8B6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76948"/>
            <a:ext cx="7729728" cy="310198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Currently it has been a great experience as I have learned many new things which I did not know about before , like how to make text to voice codes and how to make a GUI etc.</a:t>
            </a:r>
          </a:p>
        </p:txBody>
      </p:sp>
    </p:spTree>
    <p:extLst>
      <p:ext uri="{BB962C8B-B14F-4D97-AF65-F5344CB8AC3E}">
        <p14:creationId xmlns:p14="http://schemas.microsoft.com/office/powerpoint/2010/main" val="1249120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F413-33BA-4DDD-B1BE-728597E4F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88228"/>
            <a:ext cx="7729728" cy="118872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About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1156D-747C-4925-BCE1-CC9F0F8B6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76948"/>
            <a:ext cx="7729728" cy="310198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This is a review app which will show the most talked about things in the reviews given.</a:t>
            </a:r>
          </a:p>
          <a:p>
            <a:r>
              <a:rPr lang="en-US" sz="2800" dirty="0">
                <a:latin typeface="Century Gothic" panose="020B0502020202020204" pitchFamily="34" charset="0"/>
              </a:rPr>
              <a:t>The main menu will ask you for the dataset and then will asses it and then show the most repeated words</a:t>
            </a:r>
          </a:p>
          <a:p>
            <a:endParaRPr lang="en-US" sz="2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064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F413-33BA-4DDD-B1BE-728597E4F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729728" cy="118872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How to use the app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4679BC-37E3-4BE6-8566-3AF3117EC5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88720"/>
            <a:ext cx="7762913" cy="56692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FE7990-0207-4A1C-9FAA-F628B839B474}"/>
              </a:ext>
            </a:extLst>
          </p:cNvPr>
          <p:cNvSpPr txBox="1"/>
          <p:nvPr/>
        </p:nvSpPr>
        <p:spPr>
          <a:xfrm>
            <a:off x="7762913" y="1188720"/>
            <a:ext cx="44290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When opened, you will see the main interface. There you will upload your data for the reviews you have by clicking ‘upload dataset’</a:t>
            </a:r>
          </a:p>
        </p:txBody>
      </p:sp>
    </p:spTree>
    <p:extLst>
      <p:ext uri="{BB962C8B-B14F-4D97-AF65-F5344CB8AC3E}">
        <p14:creationId xmlns:p14="http://schemas.microsoft.com/office/powerpoint/2010/main" val="4193855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6F413-33BA-4DDD-B1BE-728597E4F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729728" cy="118872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Uploading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F2205B-C09A-4AAD-B711-42B987D9E4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88721"/>
            <a:ext cx="7780597" cy="56692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79FB82-A575-4157-949F-937A63C96361}"/>
              </a:ext>
            </a:extLst>
          </p:cNvPr>
          <p:cNvSpPr txBox="1"/>
          <p:nvPr/>
        </p:nvSpPr>
        <p:spPr>
          <a:xfrm>
            <a:off x="7780597" y="1188720"/>
            <a:ext cx="3849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Select you dataset</a:t>
            </a:r>
          </a:p>
        </p:txBody>
      </p:sp>
    </p:spTree>
    <p:extLst>
      <p:ext uri="{BB962C8B-B14F-4D97-AF65-F5344CB8AC3E}">
        <p14:creationId xmlns:p14="http://schemas.microsoft.com/office/powerpoint/2010/main" val="4000273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B17DA-3685-4C75-AE0F-0AA282957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729728" cy="1188720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Century Gothic" panose="020B0502020202020204" pitchFamily="34" charset="0"/>
              </a:rPr>
              <a:t>Processing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BA170A-548D-4150-A023-6B9F4AD05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88720"/>
            <a:ext cx="7729728" cy="564714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D46DE8-C31D-406C-8C9A-341F8F125D63}"/>
              </a:ext>
            </a:extLst>
          </p:cNvPr>
          <p:cNvSpPr txBox="1"/>
          <p:nvPr/>
        </p:nvSpPr>
        <p:spPr>
          <a:xfrm>
            <a:off x="7729728" y="1188720"/>
            <a:ext cx="4462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Gothic" panose="020B0502020202020204" pitchFamily="34" charset="0"/>
              </a:rPr>
              <a:t>After uploading the data, you can adjust the amount of topics you want and then click ‘process data’ . This will take some time </a:t>
            </a:r>
          </a:p>
        </p:txBody>
      </p:sp>
    </p:spTree>
    <p:extLst>
      <p:ext uri="{BB962C8B-B14F-4D97-AF65-F5344CB8AC3E}">
        <p14:creationId xmlns:p14="http://schemas.microsoft.com/office/powerpoint/2010/main" val="373787409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263</TotalTime>
  <Words>330</Words>
  <Application>Microsoft Office PowerPoint</Application>
  <PresentationFormat>Widescreen</PresentationFormat>
  <Paragraphs>36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Gill Sans MT</vt:lpstr>
      <vt:lpstr>Parcel</vt:lpstr>
      <vt:lpstr>Product review site</vt:lpstr>
      <vt:lpstr>Table of contents</vt:lpstr>
      <vt:lpstr>   acknowledgements</vt:lpstr>
      <vt:lpstr> introduction</vt:lpstr>
      <vt:lpstr>About clevered internship</vt:lpstr>
      <vt:lpstr>About app</vt:lpstr>
      <vt:lpstr>How to use the app</vt:lpstr>
      <vt:lpstr>Uploading data</vt:lpstr>
      <vt:lpstr>Processing data</vt:lpstr>
      <vt:lpstr>Calculating coherence</vt:lpstr>
      <vt:lpstr>visualizing</vt:lpstr>
      <vt:lpstr>PowerPoint Presentation</vt:lpstr>
      <vt:lpstr>User toolkit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review site</dc:title>
  <dc:creator>User</dc:creator>
  <cp:lastModifiedBy>User</cp:lastModifiedBy>
  <cp:revision>13</cp:revision>
  <dcterms:created xsi:type="dcterms:W3CDTF">2025-01-19T15:14:57Z</dcterms:created>
  <dcterms:modified xsi:type="dcterms:W3CDTF">2025-01-27T15:53:13Z</dcterms:modified>
</cp:coreProperties>
</file>

<file path=docProps/thumbnail.jpeg>
</file>